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427</Words>
  <Application>Microsoft Office PowerPoint</Application>
  <PresentationFormat>On-screen Show (16:9)</PresentationFormat>
  <Paragraphs>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Short Stack</vt:lpstr>
      <vt:lpstr>Arial</vt:lpstr>
      <vt:lpstr>Simple Light</vt:lpstr>
      <vt:lpstr>   Connect with nature Mental Health Awareness Week 10th-16th May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Connect with nature Mental Health Awareness Week 10th-16th May</dc:title>
  <dc:creator>Mrs A Clark (FIS)</dc:creator>
  <cp:lastModifiedBy>Windows User</cp:lastModifiedBy>
  <cp:revision>1</cp:revision>
  <dcterms:modified xsi:type="dcterms:W3CDTF">2021-05-06T12:42:56Z</dcterms:modified>
</cp:coreProperties>
</file>